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Style léger 3 - Accentuation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0" autoAdjust="0"/>
    <p:restoredTop sz="94660"/>
  </p:normalViewPr>
  <p:slideViewPr>
    <p:cSldViewPr snapToGrid="0">
      <p:cViewPr varScale="1">
        <p:scale>
          <a:sx n="77" d="100"/>
          <a:sy n="77" d="100"/>
        </p:scale>
        <p:origin x="32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014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562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46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60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57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0819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09/07/2025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5692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09/07/2025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09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09/07/2025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5114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760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09/07/2025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16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2C17B-3010-47C6-A772-DDE999294115}" type="datetimeFigureOut">
              <a:rPr lang="fr-FR" smtClean="0"/>
              <a:t>09/07/2025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86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BD54CF4-477C-A287-82B8-EB287D154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05" y="341095"/>
            <a:ext cx="901804" cy="62220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6AE8508-B883-9600-4F14-4644885658AD}"/>
              </a:ext>
            </a:extLst>
          </p:cNvPr>
          <p:cNvSpPr txBox="1"/>
          <p:nvPr/>
        </p:nvSpPr>
        <p:spPr>
          <a:xfrm>
            <a:off x="1250910" y="86133"/>
            <a:ext cx="4356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latin typeface="Corbel" panose="020B0503020204020204" pitchFamily="34" charset="0"/>
              </a:rPr>
              <a:t>Nombre en lettres</a:t>
            </a:r>
          </a:p>
        </p:txBody>
      </p:sp>
      <p:graphicFrame>
        <p:nvGraphicFramePr>
          <p:cNvPr id="2" name="Tableau 1">
            <a:extLst>
              <a:ext uri="{FF2B5EF4-FFF2-40B4-BE49-F238E27FC236}">
                <a16:creationId xmlns:a16="http://schemas.microsoft.com/office/drawing/2014/main" id="{31A44FD9-00DB-0D98-4C93-BFAB59423E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086610"/>
              </p:ext>
            </p:extLst>
          </p:nvPr>
        </p:nvGraphicFramePr>
        <p:xfrm>
          <a:off x="979377" y="1126474"/>
          <a:ext cx="4899244" cy="82937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449622">
                  <a:extLst>
                    <a:ext uri="{9D8B030D-6E8A-4147-A177-3AD203B41FA5}">
                      <a16:colId xmlns:a16="http://schemas.microsoft.com/office/drawing/2014/main" val="1874922797"/>
                    </a:ext>
                  </a:extLst>
                </a:gridCol>
                <a:gridCol w="2449622">
                  <a:extLst>
                    <a:ext uri="{9D8B030D-6E8A-4147-A177-3AD203B41FA5}">
                      <a16:colId xmlns:a16="http://schemas.microsoft.com/office/drawing/2014/main" val="3442173544"/>
                    </a:ext>
                  </a:extLst>
                </a:gridCol>
              </a:tblGrid>
              <a:tr h="7516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600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600" b="0" dirty="0"/>
                        <a:t>un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572094"/>
                  </a:ext>
                </a:extLst>
              </a:tr>
              <a:tr h="7516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600" b="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600" b="0" dirty="0"/>
                        <a:t>deux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7405473"/>
                  </a:ext>
                </a:extLst>
              </a:tr>
              <a:tr h="7516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600" b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600" b="0" dirty="0"/>
                        <a:t>trois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2247977"/>
                  </a:ext>
                </a:extLst>
              </a:tr>
              <a:tr h="7516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6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600" b="0" dirty="0"/>
                        <a:t>quatre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815484"/>
                  </a:ext>
                </a:extLst>
              </a:tr>
              <a:tr h="7516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600" b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600" b="0" dirty="0"/>
                        <a:t>cinq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2235780"/>
                  </a:ext>
                </a:extLst>
              </a:tr>
              <a:tr h="7516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600" b="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600" b="0" dirty="0"/>
                        <a:t>six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9693419"/>
                  </a:ext>
                </a:extLst>
              </a:tr>
              <a:tr h="7516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600" b="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600" b="0" dirty="0"/>
                        <a:t>sept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984724"/>
                  </a:ext>
                </a:extLst>
              </a:tr>
              <a:tr h="7516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600" b="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600" b="0" dirty="0"/>
                        <a:t>huit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1346662"/>
                  </a:ext>
                </a:extLst>
              </a:tr>
              <a:tr h="7516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600" b="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600" b="0" dirty="0"/>
                        <a:t>neuf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3595382"/>
                  </a:ext>
                </a:extLst>
              </a:tr>
              <a:tr h="7516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600" b="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3600" b="0" dirty="0"/>
                        <a:t>dix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57537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53999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2941</TotalTime>
  <Words>23</Words>
  <Application>Microsoft Office PowerPoint</Application>
  <PresentationFormat>Format A4 (210 x 297 mm)</PresentationFormat>
  <Paragraphs>21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Corbel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MH</cp:lastModifiedBy>
  <cp:revision>16</cp:revision>
  <dcterms:created xsi:type="dcterms:W3CDTF">2023-05-30T13:04:46Z</dcterms:created>
  <dcterms:modified xsi:type="dcterms:W3CDTF">2025-07-09T08:13:18Z</dcterms:modified>
</cp:coreProperties>
</file>